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9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8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2336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32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1655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9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0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1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5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9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3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8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99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84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8C06C-C061-4D80-892C-8D445E1800A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C0CAE9-44B0-4DC3-9537-96DE636A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ndgrid.com/wp-content/uploads/2016/09/SendGrid-Implementation-Review.pdf" TargetMode="External"/><Relationship Id="rId2" Type="http://schemas.openxmlformats.org/officeDocument/2006/relationships/hyperlink" Target="https://reactjs.org/docs/hooks-custom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ngodb.com/what-is-mongodb" TargetMode="External"/><Relationship Id="rId4" Type="http://schemas.openxmlformats.org/officeDocument/2006/relationships/hyperlink" Target="https://material-ui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4D2F8-3AF2-48FB-A1CD-F3082D302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133" y="314960"/>
            <a:ext cx="7766936" cy="29464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INFO 6150 </a:t>
            </a:r>
            <a:br>
              <a:rPr lang="en-US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Web Design And User Experience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 err="1"/>
              <a:t>CourseRoom</a:t>
            </a:r>
            <a:r>
              <a:rPr lang="en-US" sz="3200" dirty="0"/>
              <a:t> – An Online Learning Portal</a:t>
            </a:r>
            <a:br>
              <a:rPr lang="en-US" sz="3200" dirty="0"/>
            </a:br>
            <a:r>
              <a:rPr lang="en-US" sz="3200" dirty="0"/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03762-8CDD-4E0C-BC6A-67149859A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133" y="3789680"/>
            <a:ext cx="8268163" cy="2479040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Siddhant Kohli (</a:t>
            </a:r>
            <a:r>
              <a:rPr 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002108396)</a:t>
            </a: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endParaRPr 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0602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666EA79-2F57-4179-A90E-77B66397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977714"/>
            <a:ext cx="9278471" cy="52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7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0B3C43-604A-465C-8F4C-F89BB422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1145661"/>
            <a:ext cx="9681882" cy="54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C9FFA0D-262C-4EE6-96CC-92BB2074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1" y="1095935"/>
            <a:ext cx="9888071" cy="556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69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7AD2CFB-1ED8-4857-B0FD-EA4A34DC1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6" y="912719"/>
            <a:ext cx="9852211" cy="55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50AB504-48CD-4328-961D-53CE54B6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2" y="1089212"/>
            <a:ext cx="9529482" cy="536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A2DA95-4DBF-4967-BA29-2EB178D5ED8F}"/>
              </a:ext>
            </a:extLst>
          </p:cNvPr>
          <p:cNvSpPr txBox="1"/>
          <p:nvPr/>
        </p:nvSpPr>
        <p:spPr>
          <a:xfrm>
            <a:off x="4018430" y="837311"/>
            <a:ext cx="2077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Purpose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651CE-A9BE-4F5B-B01A-E5B9DBACC09D}"/>
              </a:ext>
            </a:extLst>
          </p:cNvPr>
          <p:cNvSpPr txBox="1"/>
          <p:nvPr/>
        </p:nvSpPr>
        <p:spPr>
          <a:xfrm>
            <a:off x="681318" y="2119263"/>
            <a:ext cx="8516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B0604020202020204" pitchFamily="2" charset="0"/>
              </a:rPr>
              <a:t>-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B0604020202020204" pitchFamily="2" charset="0"/>
              </a:rPr>
              <a:t>CourseRoom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B0604020202020204" pitchFamily="2" charset="0"/>
              </a:rPr>
              <a:t> is a webspace or portal for educational content and resources that offer a student everything they need in one place.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D0008-FF79-4994-8640-D793A237CE07}"/>
              </a:ext>
            </a:extLst>
          </p:cNvPr>
          <p:cNvSpPr txBox="1"/>
          <p:nvPr/>
        </p:nvSpPr>
        <p:spPr>
          <a:xfrm>
            <a:off x="681318" y="3644170"/>
            <a:ext cx="8444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It offers the comfort of self-paced learning, Better, time management, Most recent industry-oriented skills.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FAADF-89C4-4379-A0E2-2AA6F90768C9}"/>
              </a:ext>
            </a:extLst>
          </p:cNvPr>
          <p:cNvSpPr txBox="1"/>
          <p:nvPr/>
        </p:nvSpPr>
        <p:spPr>
          <a:xfrm>
            <a:off x="681318" y="4988876"/>
            <a:ext cx="8767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website has a lot of features like searching courses based on the tech field, sending verification emails to avoid fraudulent activities. Student can track their progress by MyCourses.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4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EB5A35-389E-4E17-B78A-81C798BBEE02}"/>
              </a:ext>
            </a:extLst>
          </p:cNvPr>
          <p:cNvSpPr txBox="1"/>
          <p:nvPr/>
        </p:nvSpPr>
        <p:spPr>
          <a:xfrm>
            <a:off x="2698376" y="1072205"/>
            <a:ext cx="4706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Features used in </a:t>
            </a:r>
            <a:r>
              <a:rPr lang="en-US" sz="2400" b="1" dirty="0" err="1"/>
              <a:t>CourseRoom</a:t>
            </a:r>
            <a:r>
              <a:rPr lang="en-US" sz="24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0E6C8-D42A-405B-8C7A-32009EFDAE12}"/>
              </a:ext>
            </a:extLst>
          </p:cNvPr>
          <p:cNvSpPr txBox="1"/>
          <p:nvPr/>
        </p:nvSpPr>
        <p:spPr>
          <a:xfrm>
            <a:off x="896470" y="1771453"/>
            <a:ext cx="852319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Used mongoose for connecting MongoDB.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Used Material-UI for the front-end development.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 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Used 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EmailJS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API for the registration process and contact us page.</a:t>
            </a:r>
          </a:p>
          <a:p>
            <a:pPr marL="285750" indent="-285750">
              <a:buFontTx/>
              <a:buChar char="-"/>
            </a:pP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Used React and Context for a responsive website.</a:t>
            </a:r>
          </a:p>
          <a:p>
            <a:pPr marL="285750" indent="-285750">
              <a:buFontTx/>
              <a:buChar char="-"/>
            </a:pP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dirty="0"/>
              <a:t>- Used React hooks for the navigation bar.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Display Flex wrap is used in the website for the reactive site.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Postman is used for API testing on a website.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React DOM for structuring and rendering. </a:t>
            </a:r>
          </a:p>
        </p:txBody>
      </p:sp>
    </p:spTree>
    <p:extLst>
      <p:ext uri="{BB962C8B-B14F-4D97-AF65-F5344CB8AC3E}">
        <p14:creationId xmlns:p14="http://schemas.microsoft.com/office/powerpoint/2010/main" val="282934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3704C-0615-4F80-BB40-BE224D493B5F}"/>
              </a:ext>
            </a:extLst>
          </p:cNvPr>
          <p:cNvSpPr txBox="1"/>
          <p:nvPr/>
        </p:nvSpPr>
        <p:spPr>
          <a:xfrm>
            <a:off x="3552266" y="1160040"/>
            <a:ext cx="2131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2D674-2853-490D-976D-73690652D484}"/>
              </a:ext>
            </a:extLst>
          </p:cNvPr>
          <p:cNvSpPr txBox="1"/>
          <p:nvPr/>
        </p:nvSpPr>
        <p:spPr>
          <a:xfrm>
            <a:off x="1013012" y="2450958"/>
            <a:ext cx="790462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0" i="0" u="sng" strike="noStrike" dirty="0">
                <a:solidFill>
                  <a:schemeClr val="accent1"/>
                </a:solidFill>
                <a:effectLst/>
                <a:latin typeface="Abadi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https://reactjs.org/docs/hooks-custom.html</a:t>
            </a:r>
            <a:endParaRPr lang="en-US" b="0" i="0" u="sng" strike="noStrike" dirty="0">
              <a:solidFill>
                <a:schemeClr val="accent1"/>
              </a:solidFill>
              <a:effectLst/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b="0" i="0" u="sng" strike="noStrike" dirty="0">
              <a:solidFill>
                <a:schemeClr val="accent1"/>
              </a:solidFill>
              <a:effectLst/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Abadi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https://sendgrid.com/wp-content/uploads/2016/09/SendGrid-Implementation-Review.pdf</a:t>
            </a:r>
            <a:endParaRPr lang="en-US" dirty="0">
              <a:solidFill>
                <a:schemeClr val="accent1"/>
              </a:solidFill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b="0" i="0" u="sng" strike="noStrike" dirty="0">
                <a:solidFill>
                  <a:schemeClr val="accent1"/>
                </a:solidFill>
                <a:effectLst/>
                <a:latin typeface="Abadi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https://material-ui.com/</a:t>
            </a:r>
            <a:endParaRPr lang="en-US" b="0" i="0" u="sng" strike="noStrike" dirty="0">
              <a:solidFill>
                <a:schemeClr val="accent1"/>
              </a:solidFill>
              <a:effectLst/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u="sng" dirty="0">
              <a:solidFill>
                <a:schemeClr val="accent1"/>
              </a:solidFill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b="0" i="0" u="sng" strike="noStrike" dirty="0">
                <a:solidFill>
                  <a:schemeClr val="accent1"/>
                </a:solidFill>
                <a:effectLst/>
                <a:latin typeface="Abadi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https://reactjs.org/docs/hooks-custom.html</a:t>
            </a:r>
            <a:endParaRPr lang="en-US" b="0" i="0" u="sng" strike="noStrike" dirty="0">
              <a:solidFill>
                <a:schemeClr val="accent1"/>
              </a:solidFill>
              <a:effectLst/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u="sng" dirty="0">
              <a:solidFill>
                <a:schemeClr val="accent1"/>
              </a:solidFill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Abadi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https://www.mongodb.com/what-is-mongodb</a:t>
            </a:r>
            <a:endParaRPr lang="en-US" u="sng" dirty="0">
              <a:solidFill>
                <a:schemeClr val="accent1"/>
              </a:solidFill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u="sng" dirty="0">
              <a:solidFill>
                <a:schemeClr val="accent1"/>
              </a:solidFill>
              <a:latin typeface="Abadi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Abadi" panose="020B0604020202020204" pitchFamily="34" charset="0"/>
              </a:rPr>
              <a:t>https://dev.to/daliboru/how-to-send-emails-from-a-form-in-react-emailjs-27d1</a:t>
            </a:r>
          </a:p>
        </p:txBody>
      </p:sp>
    </p:spTree>
    <p:extLst>
      <p:ext uri="{BB962C8B-B14F-4D97-AF65-F5344CB8AC3E}">
        <p14:creationId xmlns:p14="http://schemas.microsoft.com/office/powerpoint/2010/main" val="408589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41B6D091-C547-4FF8-BC9E-879AEB3B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5" y="1068480"/>
            <a:ext cx="10094259" cy="56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0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BBDF40CA-2864-47B7-A3F6-6A69AF7D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" y="1140198"/>
            <a:ext cx="9592236" cy="53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7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monitor, screen&#10;&#10;Description automatically generated">
            <a:extLst>
              <a:ext uri="{FF2B5EF4-FFF2-40B4-BE49-F238E27FC236}">
                <a16:creationId xmlns:a16="http://schemas.microsoft.com/office/drawing/2014/main" id="{39202CD2-F7C7-4B13-8ED2-B0860928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2" y="894790"/>
            <a:ext cx="10148048" cy="570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A0BDDB-BA65-4077-9AB2-D58160BE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095935"/>
            <a:ext cx="9646024" cy="54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8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852576-EE1C-4F54-B420-551B1A71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2" y="989479"/>
            <a:ext cx="9906001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98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166</TotalTime>
  <Words>246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Abadi</vt:lpstr>
      <vt:lpstr>Arial</vt:lpstr>
      <vt:lpstr>Calibri</vt:lpstr>
      <vt:lpstr>Consolas</vt:lpstr>
      <vt:lpstr>Roboto</vt:lpstr>
      <vt:lpstr>Trebuchet MS</vt:lpstr>
      <vt:lpstr>Wingdings 3</vt:lpstr>
      <vt:lpstr>Facet</vt:lpstr>
      <vt:lpstr>INFO 6150  Web Design And User Experience  CourseRoom – An Online Learning Portal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6150  Web Design And User Experience  CourseRoom – An Online Learning Portal   </dc:title>
  <dc:creator>Yash Navadiya</dc:creator>
  <cp:lastModifiedBy>SIDDHANT KOHLI</cp:lastModifiedBy>
  <cp:revision>16</cp:revision>
  <dcterms:created xsi:type="dcterms:W3CDTF">2021-12-07T23:38:44Z</dcterms:created>
  <dcterms:modified xsi:type="dcterms:W3CDTF">2022-01-07T05:14:47Z</dcterms:modified>
</cp:coreProperties>
</file>